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324" r:id="rId5"/>
    <p:sldId id="317" r:id="rId6"/>
    <p:sldId id="318" r:id="rId7"/>
    <p:sldId id="319" r:id="rId8"/>
    <p:sldId id="303" r:id="rId9"/>
    <p:sldId id="312" r:id="rId10"/>
    <p:sldId id="313" r:id="rId11"/>
    <p:sldId id="314" r:id="rId12"/>
    <p:sldId id="305" r:id="rId13"/>
    <p:sldId id="306" r:id="rId14"/>
    <p:sldId id="308" r:id="rId15"/>
    <p:sldId id="311" r:id="rId16"/>
    <p:sldId id="278" r:id="rId17"/>
    <p:sldId id="322" r:id="rId18"/>
    <p:sldId id="320" r:id="rId19"/>
    <p:sldId id="321" r:id="rId20"/>
    <p:sldId id="283" r:id="rId21"/>
    <p:sldId id="286" r:id="rId22"/>
    <p:sldId id="287" r:id="rId23"/>
    <p:sldId id="268" r:id="rId24"/>
    <p:sldId id="269" r:id="rId25"/>
    <p:sldId id="291" r:id="rId26"/>
    <p:sldId id="292" r:id="rId27"/>
    <p:sldId id="307" r:id="rId28"/>
    <p:sldId id="270" r:id="rId29"/>
    <p:sldId id="295" r:id="rId30"/>
    <p:sldId id="296" r:id="rId31"/>
    <p:sldId id="297" r:id="rId32"/>
    <p:sldId id="300" r:id="rId33"/>
    <p:sldId id="302" r:id="rId34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B8E08C"/>
    <a:srgbClr val="0000FF"/>
    <a:srgbClr val="F2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3" autoAdjust="0"/>
    <p:restoredTop sz="94660"/>
  </p:normalViewPr>
  <p:slideViewPr>
    <p:cSldViewPr>
      <p:cViewPr>
        <p:scale>
          <a:sx n="70" d="100"/>
          <a:sy n="70" d="100"/>
        </p:scale>
        <p:origin x="-798" y="-180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A2BB0-F5CD-418F-8812-139FC300D63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A190B1-7A91-4DFC-8C75-944C41949B8E}">
      <dgm:prSet custT="1"/>
      <dgm:spPr>
        <a:solidFill>
          <a:srgbClr val="92D050"/>
        </a:solidFill>
      </dgm:spPr>
      <dgm:t>
        <a:bodyPr/>
        <a:lstStyle/>
        <a:p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3:Lời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giục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giã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vội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vàng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tận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hưởng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cuộc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en-US" sz="3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E4A27F-A658-4B6A-8C57-E2113A03AB44}" type="parTrans" cxnId="{6E9212C1-65C3-49E2-9900-A5AD131771EF}">
      <dgm:prSet/>
      <dgm:spPr/>
      <dgm:t>
        <a:bodyPr/>
        <a:lstStyle/>
        <a:p>
          <a:endParaRPr lang="en-US"/>
        </a:p>
      </dgm:t>
    </dgm:pt>
    <dgm:pt modelId="{36FFB1C9-C852-4EA6-9101-FFDDC6D7570E}" type="sibTrans" cxnId="{6E9212C1-65C3-49E2-9900-A5AD131771EF}">
      <dgm:prSet/>
      <dgm:spPr/>
      <dgm:t>
        <a:bodyPr/>
        <a:lstStyle/>
        <a:p>
          <a:endParaRPr lang="en-US"/>
        </a:p>
      </dgm:t>
    </dgm:pt>
    <dgm:pt modelId="{B4B9152F-372D-4A9E-9E33-72D8676DCD8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2: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Nỗi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băn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khoăn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ngắn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ngủi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kiếp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trước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trôi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qua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nhanh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chóng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(“</a:t>
          </a:r>
          <a:r>
            <a:rPr lang="en-US" sz="3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Xuân</a:t>
          </a:r>
          <a:r>
            <a:rPr lang="en-US" sz="3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đương</a:t>
          </a:r>
          <a:r>
            <a:rPr lang="en-US" sz="3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3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…</a:t>
          </a:r>
          <a:r>
            <a:rPr lang="en-US" sz="3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chẳng</a:t>
          </a:r>
          <a:r>
            <a:rPr lang="en-US" sz="3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bao</a:t>
          </a:r>
          <a:r>
            <a:rPr lang="en-US" sz="3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giờ</a:t>
          </a:r>
          <a:r>
            <a:rPr lang="en-US" sz="3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nữa</a:t>
          </a:r>
          <a:r>
            <a:rPr lang="en-US" sz="3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…”)</a:t>
          </a:r>
          <a:endParaRPr lang="en-US" sz="3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70655-32B7-4A2C-9ECC-039FF89DC57B}" type="sibTrans" cxnId="{2BC05C7A-78CC-4FEA-AE03-C3CC7041E313}">
      <dgm:prSet/>
      <dgm:spPr/>
      <dgm:t>
        <a:bodyPr/>
        <a:lstStyle/>
        <a:p>
          <a:endParaRPr lang="en-US"/>
        </a:p>
      </dgm:t>
    </dgm:pt>
    <dgm:pt modelId="{793CD970-1B2E-444A-8062-ADA46A032AEE}" type="parTrans" cxnId="{2BC05C7A-78CC-4FEA-AE03-C3CC7041E313}">
      <dgm:prSet/>
      <dgm:spPr/>
      <dgm:t>
        <a:bodyPr/>
        <a:lstStyle/>
        <a:p>
          <a:endParaRPr lang="en-US"/>
        </a:p>
      </dgm:t>
    </dgm:pt>
    <dgm:pt modelId="{970E1715-DF97-4AD4-B0A1-3782FF3281A0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1: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thiết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cuộc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trần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algn="just"/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“…</a:t>
          </a:r>
          <a:r>
            <a:rPr lang="en-US" sz="3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hoài</a:t>
          </a:r>
          <a:r>
            <a:rPr lang="en-US" sz="3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xuân</a:t>
          </a:r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”)</a:t>
          </a:r>
          <a:endParaRPr lang="en-US" sz="3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D94826-9420-4ADA-82A7-BE03B92ED9B4}" type="sibTrans" cxnId="{91C03256-7BEA-4788-917F-6FDEC2BC38DB}">
      <dgm:prSet/>
      <dgm:spPr/>
      <dgm:t>
        <a:bodyPr/>
        <a:lstStyle/>
        <a:p>
          <a:endParaRPr lang="en-US"/>
        </a:p>
      </dgm:t>
    </dgm:pt>
    <dgm:pt modelId="{C79C7D8B-9189-4CF0-A6D5-C784390F89A4}" type="parTrans" cxnId="{91C03256-7BEA-4788-917F-6FDEC2BC38DB}">
      <dgm:prSet/>
      <dgm:spPr/>
      <dgm:t>
        <a:bodyPr/>
        <a:lstStyle/>
        <a:p>
          <a:endParaRPr lang="en-US"/>
        </a:p>
      </dgm:t>
    </dgm:pt>
    <dgm:pt modelId="{D4AFC2EC-6E1C-460B-A18D-2F94CC4C875A}" type="pres">
      <dgm:prSet presAssocID="{8F8A2BB0-F5CD-418F-8812-139FC300D63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F06A3-8EF8-40EC-89D5-9A539BBBC36A}" type="pres">
      <dgm:prSet presAssocID="{970E1715-DF97-4AD4-B0A1-3782FF3281A0}" presName="composite" presStyleCnt="0"/>
      <dgm:spPr/>
    </dgm:pt>
    <dgm:pt modelId="{E43FB2DB-ABFC-42CC-92B4-6AA25E909669}" type="pres">
      <dgm:prSet presAssocID="{970E1715-DF97-4AD4-B0A1-3782FF3281A0}" presName="imgShp" presStyleLbl="fgImgPlace1" presStyleIdx="0" presStyleCnt="3" custLinFactNeighborX="-6714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0A1E6FE-26E3-4A06-B644-6DFC9BCAC076}" type="pres">
      <dgm:prSet presAssocID="{970E1715-DF97-4AD4-B0A1-3782FF3281A0}" presName="txShp" presStyleLbl="node1" presStyleIdx="0" presStyleCnt="3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B3FDE-A8C8-4BD1-A387-6EF5B4FF58CB}" type="pres">
      <dgm:prSet presAssocID="{A9D94826-9420-4ADA-82A7-BE03B92ED9B4}" presName="spacing" presStyleCnt="0"/>
      <dgm:spPr/>
    </dgm:pt>
    <dgm:pt modelId="{A8B48A4B-8F17-40EF-A5EF-761AC0EEEE03}" type="pres">
      <dgm:prSet presAssocID="{B4B9152F-372D-4A9E-9E33-72D8676DCD8F}" presName="composite" presStyleCnt="0"/>
      <dgm:spPr/>
    </dgm:pt>
    <dgm:pt modelId="{B1C5545A-E82D-43AD-8277-0BD4C4578B4B}" type="pres">
      <dgm:prSet presAssocID="{B4B9152F-372D-4A9E-9E33-72D8676DCD8F}" presName="imgShp" presStyleLbl="fgImgPlace1" presStyleIdx="1" presStyleCnt="3" custLinFactNeighborX="-7190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FFC8E5A-3686-4654-AEF4-AD25092A2414}" type="pres">
      <dgm:prSet presAssocID="{B4B9152F-372D-4A9E-9E33-72D8676DCD8F}" presName="txShp" presStyleLbl="node1" presStyleIdx="1" presStyleCnt="3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27316-6424-44EA-88BF-2767215D04D4}" type="pres">
      <dgm:prSet presAssocID="{1D870655-32B7-4A2C-9ECC-039FF89DC57B}" presName="spacing" presStyleCnt="0"/>
      <dgm:spPr/>
    </dgm:pt>
    <dgm:pt modelId="{BA0DC256-D217-43C3-9AE0-3424CAC68416}" type="pres">
      <dgm:prSet presAssocID="{62A190B1-7A91-4DFC-8C75-944C41949B8E}" presName="composite" presStyleCnt="0"/>
      <dgm:spPr/>
    </dgm:pt>
    <dgm:pt modelId="{EE13F25C-8608-4401-8E4B-832C7B4767D1}" type="pres">
      <dgm:prSet presAssocID="{62A190B1-7A91-4DFC-8C75-944C41949B8E}" presName="imgShp" presStyleLbl="fgImgPlace1" presStyleIdx="2" presStyleCnt="3" custLinFactNeighborX="-719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FD39D37D-8515-41FD-9F0E-2495A97C1DFF}" type="pres">
      <dgm:prSet presAssocID="{62A190B1-7A91-4DFC-8C75-944C41949B8E}" presName="txShp" presStyleLbl="node1" presStyleIdx="2" presStyleCnt="3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E29F9F-CFFD-4637-AFAD-4A59D49125BA}" type="presOf" srcId="{8F8A2BB0-F5CD-418F-8812-139FC300D635}" destId="{D4AFC2EC-6E1C-460B-A18D-2F94CC4C875A}" srcOrd="0" destOrd="0" presId="urn:microsoft.com/office/officeart/2005/8/layout/vList3"/>
    <dgm:cxn modelId="{A22DA700-D709-4515-8DB6-A57F3188B95E}" type="presOf" srcId="{B4B9152F-372D-4A9E-9E33-72D8676DCD8F}" destId="{2FFC8E5A-3686-4654-AEF4-AD25092A2414}" srcOrd="0" destOrd="0" presId="urn:microsoft.com/office/officeart/2005/8/layout/vList3"/>
    <dgm:cxn modelId="{AC604F32-25D0-49DA-A5A7-030DCD4E95BA}" type="presOf" srcId="{970E1715-DF97-4AD4-B0A1-3782FF3281A0}" destId="{E0A1E6FE-26E3-4A06-B644-6DFC9BCAC076}" srcOrd="0" destOrd="0" presId="urn:microsoft.com/office/officeart/2005/8/layout/vList3"/>
    <dgm:cxn modelId="{2BC05C7A-78CC-4FEA-AE03-C3CC7041E313}" srcId="{8F8A2BB0-F5CD-418F-8812-139FC300D635}" destId="{B4B9152F-372D-4A9E-9E33-72D8676DCD8F}" srcOrd="1" destOrd="0" parTransId="{793CD970-1B2E-444A-8062-ADA46A032AEE}" sibTransId="{1D870655-32B7-4A2C-9ECC-039FF89DC57B}"/>
    <dgm:cxn modelId="{91C03256-7BEA-4788-917F-6FDEC2BC38DB}" srcId="{8F8A2BB0-F5CD-418F-8812-139FC300D635}" destId="{970E1715-DF97-4AD4-B0A1-3782FF3281A0}" srcOrd="0" destOrd="0" parTransId="{C79C7D8B-9189-4CF0-A6D5-C784390F89A4}" sibTransId="{A9D94826-9420-4ADA-82A7-BE03B92ED9B4}"/>
    <dgm:cxn modelId="{6E9212C1-65C3-49E2-9900-A5AD131771EF}" srcId="{8F8A2BB0-F5CD-418F-8812-139FC300D635}" destId="{62A190B1-7A91-4DFC-8C75-944C41949B8E}" srcOrd="2" destOrd="0" parTransId="{A1E4A27F-A658-4B6A-8C57-E2113A03AB44}" sibTransId="{36FFB1C9-C852-4EA6-9101-FFDDC6D7570E}"/>
    <dgm:cxn modelId="{AA4FB972-7F5B-441B-943A-6056EFE82236}" type="presOf" srcId="{62A190B1-7A91-4DFC-8C75-944C41949B8E}" destId="{FD39D37D-8515-41FD-9F0E-2495A97C1DFF}" srcOrd="0" destOrd="0" presId="urn:microsoft.com/office/officeart/2005/8/layout/vList3"/>
    <dgm:cxn modelId="{0E7A6B28-D0DB-45EC-BBA8-93759FE96635}" type="presParOf" srcId="{D4AFC2EC-6E1C-460B-A18D-2F94CC4C875A}" destId="{EC6F06A3-8EF8-40EC-89D5-9A539BBBC36A}" srcOrd="0" destOrd="0" presId="urn:microsoft.com/office/officeart/2005/8/layout/vList3"/>
    <dgm:cxn modelId="{988AB571-4227-4FBE-B0A8-8CF114FF9CAD}" type="presParOf" srcId="{EC6F06A3-8EF8-40EC-89D5-9A539BBBC36A}" destId="{E43FB2DB-ABFC-42CC-92B4-6AA25E909669}" srcOrd="0" destOrd="0" presId="urn:microsoft.com/office/officeart/2005/8/layout/vList3"/>
    <dgm:cxn modelId="{C21D8E15-F2CB-4D83-877A-EF4E379E90C2}" type="presParOf" srcId="{EC6F06A3-8EF8-40EC-89D5-9A539BBBC36A}" destId="{E0A1E6FE-26E3-4A06-B644-6DFC9BCAC076}" srcOrd="1" destOrd="0" presId="urn:microsoft.com/office/officeart/2005/8/layout/vList3"/>
    <dgm:cxn modelId="{561B3988-EDD2-4BE4-A816-39991BD3A177}" type="presParOf" srcId="{D4AFC2EC-6E1C-460B-A18D-2F94CC4C875A}" destId="{18DB3FDE-A8C8-4BD1-A387-6EF5B4FF58CB}" srcOrd="1" destOrd="0" presId="urn:microsoft.com/office/officeart/2005/8/layout/vList3"/>
    <dgm:cxn modelId="{4F25CD23-1753-4E6E-B268-66ECE71CB9EC}" type="presParOf" srcId="{D4AFC2EC-6E1C-460B-A18D-2F94CC4C875A}" destId="{A8B48A4B-8F17-40EF-A5EF-761AC0EEEE03}" srcOrd="2" destOrd="0" presId="urn:microsoft.com/office/officeart/2005/8/layout/vList3"/>
    <dgm:cxn modelId="{22D11580-E965-4E3B-A53A-60A4FC2A84EF}" type="presParOf" srcId="{A8B48A4B-8F17-40EF-A5EF-761AC0EEEE03}" destId="{B1C5545A-E82D-43AD-8277-0BD4C4578B4B}" srcOrd="0" destOrd="0" presId="urn:microsoft.com/office/officeart/2005/8/layout/vList3"/>
    <dgm:cxn modelId="{4825FA79-8CCE-4172-AFB7-148E23CD1D81}" type="presParOf" srcId="{A8B48A4B-8F17-40EF-A5EF-761AC0EEEE03}" destId="{2FFC8E5A-3686-4654-AEF4-AD25092A2414}" srcOrd="1" destOrd="0" presId="urn:microsoft.com/office/officeart/2005/8/layout/vList3"/>
    <dgm:cxn modelId="{1F35DCB1-A63E-4817-8AAD-F4D2E18968CF}" type="presParOf" srcId="{D4AFC2EC-6E1C-460B-A18D-2F94CC4C875A}" destId="{C4727316-6424-44EA-88BF-2767215D04D4}" srcOrd="3" destOrd="0" presId="urn:microsoft.com/office/officeart/2005/8/layout/vList3"/>
    <dgm:cxn modelId="{882B89AA-9604-4842-8526-33EC111D5CC3}" type="presParOf" srcId="{D4AFC2EC-6E1C-460B-A18D-2F94CC4C875A}" destId="{BA0DC256-D217-43C3-9AE0-3424CAC68416}" srcOrd="4" destOrd="0" presId="urn:microsoft.com/office/officeart/2005/8/layout/vList3"/>
    <dgm:cxn modelId="{9742FC57-DDD1-4971-B952-FFE38F2709CF}" type="presParOf" srcId="{BA0DC256-D217-43C3-9AE0-3424CAC68416}" destId="{EE13F25C-8608-4401-8E4B-832C7B4767D1}" srcOrd="0" destOrd="0" presId="urn:microsoft.com/office/officeart/2005/8/layout/vList3"/>
    <dgm:cxn modelId="{EAC0E4AB-1C1A-4F9C-9C5C-6048EA8FD459}" type="presParOf" srcId="{BA0DC256-D217-43C3-9AE0-3424CAC68416}" destId="{FD39D37D-8515-41FD-9F0E-2495A97C1D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F38AA-AF3E-438C-9066-F6F5270EA06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CDAFA-B943-4EB3-8470-AA803057AB5D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30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xưa</a:t>
          </a:r>
          <a:r>
            <a:rPr lang="en-US" sz="3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30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35F544-624F-4D7E-A988-EC53CC23E403}" type="parTrans" cxnId="{03DF48B1-310C-4930-9E0F-1EC61ED5874D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9AB67B-DF26-4099-A9D6-0CB04A826704}" type="sibTrans" cxnId="{03DF48B1-310C-4930-9E0F-1EC61ED5874D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1DE916-465A-4ED7-9F62-8DF91B61ED98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</a:t>
          </a:r>
          <a:endParaRPr lang="en-US" sz="3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E7DC2A-73A3-48A8-BC08-FA9AA870776B}" type="parTrans" cxnId="{680165C6-045D-4178-B3AC-396CC5A78A80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0A2C5C-4108-4F46-BE3B-4825E6DB93E1}" type="sibTrans" cxnId="{680165C6-045D-4178-B3AC-396CC5A78A80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7E8C34-EF5D-41DD-A332-1A7E5EDC6E2C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 </a:t>
          </a:r>
          <a:endParaRPr lang="en-US" sz="3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B92480-3B4D-4013-94FB-C879D23866F1}" type="parTrans" cxnId="{6518CCC9-8EC2-4DD5-84CA-041667F7915E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DE66A9-C92F-4E73-8605-2BA71FA93692}" type="sibTrans" cxnId="{6518CCC9-8EC2-4DD5-84CA-041667F7915E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16D325-DCE4-4D20-8D31-85C487A8E8ED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Đông</a:t>
          </a:r>
          <a:endParaRPr lang="en-US" sz="3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A299CC-A4CB-4A33-A59E-8669E4DECB25}" type="parTrans" cxnId="{76152F2B-17A8-4C04-9C22-7B3C80145C81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0EFFF3-C4B0-41C0-BA17-CC3E7F64B771}" type="sibTrans" cxnId="{76152F2B-17A8-4C04-9C22-7B3C80145C81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EDE67A-3A36-4063-8DB6-EEF78B11132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Xuân</a:t>
          </a:r>
          <a:endParaRPr lang="en-US" sz="3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C9446E-AD01-4264-8906-4AA89C8773CF}" type="parTrans" cxnId="{CC8296ED-6ED9-4ED1-B92F-E1E5CFE8293B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32E2F1-7C3C-438A-A450-B242AD4E27EA}" type="sibTrans" cxnId="{CC8296ED-6ED9-4ED1-B92F-E1E5CFE8293B}">
      <dgm:prSet/>
      <dgm:spPr/>
      <dgm:t>
        <a:bodyPr/>
        <a:lstStyle/>
        <a:p>
          <a:endParaRPr lang="en-US" sz="3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C2FB0E-281D-44B6-9F72-226A9C365843}" type="pres">
      <dgm:prSet presAssocID="{145F38AA-AF3E-438C-9066-F6F5270EA0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70338D-BEA8-4F2E-80CC-BD7E79E7BEC8}" type="pres">
      <dgm:prSet presAssocID="{EA5CDAFA-B943-4EB3-8470-AA803057AB5D}" presName="centerShape" presStyleLbl="node0" presStyleIdx="0" presStyleCnt="1"/>
      <dgm:spPr/>
      <dgm:t>
        <a:bodyPr/>
        <a:lstStyle/>
        <a:p>
          <a:endParaRPr lang="en-US"/>
        </a:p>
      </dgm:t>
    </dgm:pt>
    <dgm:pt modelId="{E13047D4-0735-4A94-BD99-D725AE2B7A87}" type="pres">
      <dgm:prSet presAssocID="{A71DE916-465A-4ED7-9F62-8DF91B61ED98}" presName="node" presStyleLbl="node1" presStyleIdx="0" presStyleCnt="4" custScaleX="132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D9CBF-A809-4674-BE2C-F038CAEC1782}" type="pres">
      <dgm:prSet presAssocID="{A71DE916-465A-4ED7-9F62-8DF91B61ED98}" presName="dummy" presStyleCnt="0"/>
      <dgm:spPr/>
    </dgm:pt>
    <dgm:pt modelId="{4BF10452-5A0E-4956-97EC-D728512428B5}" type="pres">
      <dgm:prSet presAssocID="{540A2C5C-4108-4F46-BE3B-4825E6DB93E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71CA9E4-B041-4372-88B2-93EF5D50FDAC}" type="pres">
      <dgm:prSet presAssocID="{0A7E8C34-EF5D-41DD-A332-1A7E5EDC6E2C}" presName="node" presStyleLbl="node1" presStyleIdx="1" presStyleCnt="4" custScaleX="137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D21FA-67AF-48E7-A60E-897D0E69F2FD}" type="pres">
      <dgm:prSet presAssocID="{0A7E8C34-EF5D-41DD-A332-1A7E5EDC6E2C}" presName="dummy" presStyleCnt="0"/>
      <dgm:spPr/>
    </dgm:pt>
    <dgm:pt modelId="{DEA40C4B-A4AD-4D57-87CE-3E1C9249925A}" type="pres">
      <dgm:prSet presAssocID="{4ADE66A9-C92F-4E73-8605-2BA71FA9369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214D985-6FDC-41CB-8458-37CE13D791AB}" type="pres">
      <dgm:prSet presAssocID="{CD16D325-DCE4-4D20-8D31-85C487A8E8ED}" presName="node" presStyleLbl="node1" presStyleIdx="2" presStyleCnt="4" custScaleX="127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7116B-7F79-41C7-89D5-6F799B3C9C02}" type="pres">
      <dgm:prSet presAssocID="{CD16D325-DCE4-4D20-8D31-85C487A8E8ED}" presName="dummy" presStyleCnt="0"/>
      <dgm:spPr/>
    </dgm:pt>
    <dgm:pt modelId="{680C0E9B-30CF-44D4-99DA-18568EA8EF42}" type="pres">
      <dgm:prSet presAssocID="{BF0EFFF3-C4B0-41C0-BA17-CC3E7F64B77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47CBA53-46F7-498D-AF3A-4DB02F9F5847}" type="pres">
      <dgm:prSet presAssocID="{81EDE67A-3A36-4063-8DB6-EEF78B11132E}" presName="node" presStyleLbl="node1" presStyleIdx="3" presStyleCnt="4" custScaleX="132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5B150-B6FE-4AAB-ABF9-CF2FE17FD86C}" type="pres">
      <dgm:prSet presAssocID="{81EDE67A-3A36-4063-8DB6-EEF78B11132E}" presName="dummy" presStyleCnt="0"/>
      <dgm:spPr/>
    </dgm:pt>
    <dgm:pt modelId="{05678012-11E0-43A1-9EF1-FA5C452A9497}" type="pres">
      <dgm:prSet presAssocID="{D532E2F1-7C3C-438A-A450-B242AD4E27E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46B2F76-41C7-4EC4-A288-ADF4D4683276}" type="presOf" srcId="{BF0EFFF3-C4B0-41C0-BA17-CC3E7F64B771}" destId="{680C0E9B-30CF-44D4-99DA-18568EA8EF42}" srcOrd="0" destOrd="0" presId="urn:microsoft.com/office/officeart/2005/8/layout/radial6"/>
    <dgm:cxn modelId="{7265E721-77A3-470E-8142-E2D5098ED20D}" type="presOf" srcId="{4ADE66A9-C92F-4E73-8605-2BA71FA93692}" destId="{DEA40C4B-A4AD-4D57-87CE-3E1C9249925A}" srcOrd="0" destOrd="0" presId="urn:microsoft.com/office/officeart/2005/8/layout/radial6"/>
    <dgm:cxn modelId="{EBD99095-4323-4472-BD2A-A6CB3194D480}" type="presOf" srcId="{540A2C5C-4108-4F46-BE3B-4825E6DB93E1}" destId="{4BF10452-5A0E-4956-97EC-D728512428B5}" srcOrd="0" destOrd="0" presId="urn:microsoft.com/office/officeart/2005/8/layout/radial6"/>
    <dgm:cxn modelId="{4105E774-CD56-4E39-8623-324F400B82F8}" type="presOf" srcId="{D532E2F1-7C3C-438A-A450-B242AD4E27EA}" destId="{05678012-11E0-43A1-9EF1-FA5C452A9497}" srcOrd="0" destOrd="0" presId="urn:microsoft.com/office/officeart/2005/8/layout/radial6"/>
    <dgm:cxn modelId="{04F86AD4-13A9-4F1B-B5A0-A3F07316777C}" type="presOf" srcId="{0A7E8C34-EF5D-41DD-A332-1A7E5EDC6E2C}" destId="{C71CA9E4-B041-4372-88B2-93EF5D50FDAC}" srcOrd="0" destOrd="0" presId="urn:microsoft.com/office/officeart/2005/8/layout/radial6"/>
    <dgm:cxn modelId="{B4EA81B1-66B4-43D4-8F3E-41FEB1E8D381}" type="presOf" srcId="{A71DE916-465A-4ED7-9F62-8DF91B61ED98}" destId="{E13047D4-0735-4A94-BD99-D725AE2B7A87}" srcOrd="0" destOrd="0" presId="urn:microsoft.com/office/officeart/2005/8/layout/radial6"/>
    <dgm:cxn modelId="{FF929D76-D2D8-421A-9450-DB422D1E0DE3}" type="presOf" srcId="{CD16D325-DCE4-4D20-8D31-85C487A8E8ED}" destId="{A214D985-6FDC-41CB-8458-37CE13D791AB}" srcOrd="0" destOrd="0" presId="urn:microsoft.com/office/officeart/2005/8/layout/radial6"/>
    <dgm:cxn modelId="{6518CCC9-8EC2-4DD5-84CA-041667F7915E}" srcId="{EA5CDAFA-B943-4EB3-8470-AA803057AB5D}" destId="{0A7E8C34-EF5D-41DD-A332-1A7E5EDC6E2C}" srcOrd="1" destOrd="0" parTransId="{6FB92480-3B4D-4013-94FB-C879D23866F1}" sibTransId="{4ADE66A9-C92F-4E73-8605-2BA71FA93692}"/>
    <dgm:cxn modelId="{680165C6-045D-4178-B3AC-396CC5A78A80}" srcId="{EA5CDAFA-B943-4EB3-8470-AA803057AB5D}" destId="{A71DE916-465A-4ED7-9F62-8DF91B61ED98}" srcOrd="0" destOrd="0" parTransId="{BDE7DC2A-73A3-48A8-BC08-FA9AA870776B}" sibTransId="{540A2C5C-4108-4F46-BE3B-4825E6DB93E1}"/>
    <dgm:cxn modelId="{CC8296ED-6ED9-4ED1-B92F-E1E5CFE8293B}" srcId="{EA5CDAFA-B943-4EB3-8470-AA803057AB5D}" destId="{81EDE67A-3A36-4063-8DB6-EEF78B11132E}" srcOrd="3" destOrd="0" parTransId="{35C9446E-AD01-4264-8906-4AA89C8773CF}" sibTransId="{D532E2F1-7C3C-438A-A450-B242AD4E27EA}"/>
    <dgm:cxn modelId="{9E255FAF-7D28-4F94-BE82-0D4403883745}" type="presOf" srcId="{81EDE67A-3A36-4063-8DB6-EEF78B11132E}" destId="{847CBA53-46F7-498D-AF3A-4DB02F9F5847}" srcOrd="0" destOrd="0" presId="urn:microsoft.com/office/officeart/2005/8/layout/radial6"/>
    <dgm:cxn modelId="{76152F2B-17A8-4C04-9C22-7B3C80145C81}" srcId="{EA5CDAFA-B943-4EB3-8470-AA803057AB5D}" destId="{CD16D325-DCE4-4D20-8D31-85C487A8E8ED}" srcOrd="2" destOrd="0" parTransId="{0BA299CC-A4CB-4A33-A59E-8669E4DECB25}" sibTransId="{BF0EFFF3-C4B0-41C0-BA17-CC3E7F64B771}"/>
    <dgm:cxn modelId="{9E436C83-FB6D-45C2-BEC9-424C02FC665C}" type="presOf" srcId="{EA5CDAFA-B943-4EB3-8470-AA803057AB5D}" destId="{7870338D-BEA8-4F2E-80CC-BD7E79E7BEC8}" srcOrd="0" destOrd="0" presId="urn:microsoft.com/office/officeart/2005/8/layout/radial6"/>
    <dgm:cxn modelId="{03DF48B1-310C-4930-9E0F-1EC61ED5874D}" srcId="{145F38AA-AF3E-438C-9066-F6F5270EA06C}" destId="{EA5CDAFA-B943-4EB3-8470-AA803057AB5D}" srcOrd="0" destOrd="0" parTransId="{6B35F544-624F-4D7E-A988-EC53CC23E403}" sibTransId="{349AB67B-DF26-4099-A9D6-0CB04A826704}"/>
    <dgm:cxn modelId="{C5C56830-EBAE-47F5-B40B-EA23257518E1}" type="presOf" srcId="{145F38AA-AF3E-438C-9066-F6F5270EA06C}" destId="{38C2FB0E-281D-44B6-9F72-226A9C365843}" srcOrd="0" destOrd="0" presId="urn:microsoft.com/office/officeart/2005/8/layout/radial6"/>
    <dgm:cxn modelId="{A7BA559B-70D5-478B-9A57-C46E053A6022}" type="presParOf" srcId="{38C2FB0E-281D-44B6-9F72-226A9C365843}" destId="{7870338D-BEA8-4F2E-80CC-BD7E79E7BEC8}" srcOrd="0" destOrd="0" presId="urn:microsoft.com/office/officeart/2005/8/layout/radial6"/>
    <dgm:cxn modelId="{BC5DCB91-EAC3-4F58-89C9-2A3E1E7E2A51}" type="presParOf" srcId="{38C2FB0E-281D-44B6-9F72-226A9C365843}" destId="{E13047D4-0735-4A94-BD99-D725AE2B7A87}" srcOrd="1" destOrd="0" presId="urn:microsoft.com/office/officeart/2005/8/layout/radial6"/>
    <dgm:cxn modelId="{0D7D3CDF-26CF-4A18-94FA-AC6EEC3E7489}" type="presParOf" srcId="{38C2FB0E-281D-44B6-9F72-226A9C365843}" destId="{560D9CBF-A809-4674-BE2C-F038CAEC1782}" srcOrd="2" destOrd="0" presId="urn:microsoft.com/office/officeart/2005/8/layout/radial6"/>
    <dgm:cxn modelId="{C20F94BA-1DA3-4FFB-9D0A-F1FCE94CEE52}" type="presParOf" srcId="{38C2FB0E-281D-44B6-9F72-226A9C365843}" destId="{4BF10452-5A0E-4956-97EC-D728512428B5}" srcOrd="3" destOrd="0" presId="urn:microsoft.com/office/officeart/2005/8/layout/radial6"/>
    <dgm:cxn modelId="{16C255CC-13DA-4612-ACFB-625A86046464}" type="presParOf" srcId="{38C2FB0E-281D-44B6-9F72-226A9C365843}" destId="{C71CA9E4-B041-4372-88B2-93EF5D50FDAC}" srcOrd="4" destOrd="0" presId="urn:microsoft.com/office/officeart/2005/8/layout/radial6"/>
    <dgm:cxn modelId="{06EA7E49-3F81-4585-B232-7DE6C7A9A189}" type="presParOf" srcId="{38C2FB0E-281D-44B6-9F72-226A9C365843}" destId="{F12D21FA-67AF-48E7-A60E-897D0E69F2FD}" srcOrd="5" destOrd="0" presId="urn:microsoft.com/office/officeart/2005/8/layout/radial6"/>
    <dgm:cxn modelId="{65967E5C-D333-4771-84F2-D23191FF330D}" type="presParOf" srcId="{38C2FB0E-281D-44B6-9F72-226A9C365843}" destId="{DEA40C4B-A4AD-4D57-87CE-3E1C9249925A}" srcOrd="6" destOrd="0" presId="urn:microsoft.com/office/officeart/2005/8/layout/radial6"/>
    <dgm:cxn modelId="{7F6BF234-36DD-4D34-BEEA-78608FB00FEE}" type="presParOf" srcId="{38C2FB0E-281D-44B6-9F72-226A9C365843}" destId="{A214D985-6FDC-41CB-8458-37CE13D791AB}" srcOrd="7" destOrd="0" presId="urn:microsoft.com/office/officeart/2005/8/layout/radial6"/>
    <dgm:cxn modelId="{14A6F34C-5EB1-48C1-9EDC-CB3E463E068C}" type="presParOf" srcId="{38C2FB0E-281D-44B6-9F72-226A9C365843}" destId="{A3E7116B-7F79-41C7-89D5-6F799B3C9C02}" srcOrd="8" destOrd="0" presId="urn:microsoft.com/office/officeart/2005/8/layout/radial6"/>
    <dgm:cxn modelId="{535AD975-8A5E-4E87-81F8-4B497DEA01B2}" type="presParOf" srcId="{38C2FB0E-281D-44B6-9F72-226A9C365843}" destId="{680C0E9B-30CF-44D4-99DA-18568EA8EF42}" srcOrd="9" destOrd="0" presId="urn:microsoft.com/office/officeart/2005/8/layout/radial6"/>
    <dgm:cxn modelId="{59DC0980-5FE3-408F-9B36-BC3356D89141}" type="presParOf" srcId="{38C2FB0E-281D-44B6-9F72-226A9C365843}" destId="{847CBA53-46F7-498D-AF3A-4DB02F9F5847}" srcOrd="10" destOrd="0" presId="urn:microsoft.com/office/officeart/2005/8/layout/radial6"/>
    <dgm:cxn modelId="{DBF1646C-E3BC-4166-8F04-759818F294FC}" type="presParOf" srcId="{38C2FB0E-281D-44B6-9F72-226A9C365843}" destId="{ED35B150-B6FE-4AAB-ABF9-CF2FE17FD86C}" srcOrd="11" destOrd="0" presId="urn:microsoft.com/office/officeart/2005/8/layout/radial6"/>
    <dgm:cxn modelId="{C36D0664-0E55-4AA0-9E7C-4E68CC082403}" type="presParOf" srcId="{38C2FB0E-281D-44B6-9F72-226A9C365843}" destId="{05678012-11E0-43A1-9EF1-FA5C452A9497}" srcOrd="12" destOrd="0" presId="urn:microsoft.com/office/officeart/2005/8/layout/radial6"/>
  </dgm:cxnLst>
  <dgm:bg/>
  <dgm:whole>
    <a:ln w="63500">
      <a:noFill/>
      <a:prstDash val="soli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1E6FE-26E3-4A06-B644-6DFC9BCAC076}">
      <dsp:nvSpPr>
        <dsp:cNvPr id="0" name=""/>
        <dsp:cNvSpPr/>
      </dsp:nvSpPr>
      <dsp:spPr>
        <a:xfrm rot="10800000">
          <a:off x="-2" y="334"/>
          <a:ext cx="11353804" cy="1602754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770" tIns="114300" rIns="21336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1: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thiết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nơi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cuộc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trần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“…</a:t>
          </a:r>
          <a:r>
            <a:rPr lang="en-US" sz="3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hoài</a:t>
          </a:r>
          <a:r>
            <a:rPr lang="en-US" sz="3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xuân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”)</a:t>
          </a:r>
          <a:endParaRPr lang="en-US" sz="3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00686" y="334"/>
        <a:ext cx="10953116" cy="1602754"/>
      </dsp:txXfrm>
    </dsp:sp>
    <dsp:sp modelId="{E43FB2DB-ABFC-42CC-92B4-6AA25E909669}">
      <dsp:nvSpPr>
        <dsp:cNvPr id="0" name=""/>
        <dsp:cNvSpPr/>
      </dsp:nvSpPr>
      <dsp:spPr>
        <a:xfrm>
          <a:off x="24167" y="334"/>
          <a:ext cx="1602754" cy="16027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C8E5A-3686-4654-AEF4-AD25092A2414}">
      <dsp:nvSpPr>
        <dsp:cNvPr id="0" name=""/>
        <dsp:cNvSpPr/>
      </dsp:nvSpPr>
      <dsp:spPr>
        <a:xfrm rot="10800000">
          <a:off x="-2" y="2081522"/>
          <a:ext cx="11353804" cy="1602754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77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2: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Nỗi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băn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khoăn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ngắn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ngủi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kiếp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trước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trôi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qua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nhanh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chóng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(“</a:t>
          </a:r>
          <a:r>
            <a:rPr lang="en-US" sz="3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Xuân</a:t>
          </a:r>
          <a:r>
            <a:rPr lang="en-US" sz="3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đương</a:t>
          </a:r>
          <a:r>
            <a:rPr lang="en-US" sz="3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tới</a:t>
          </a:r>
          <a:r>
            <a:rPr lang="en-US" sz="3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…</a:t>
          </a:r>
          <a:r>
            <a:rPr lang="en-US" sz="3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chẳng</a:t>
          </a:r>
          <a:r>
            <a:rPr lang="en-US" sz="3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bao</a:t>
          </a:r>
          <a:r>
            <a:rPr lang="en-US" sz="3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giờ</a:t>
          </a:r>
          <a:r>
            <a:rPr lang="en-US" sz="3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nữa</a:t>
          </a:r>
          <a:r>
            <a:rPr lang="en-US" sz="3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…”)</a:t>
          </a:r>
          <a:endParaRPr lang="en-US" sz="3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00686" y="2081522"/>
        <a:ext cx="10953116" cy="1602754"/>
      </dsp:txXfrm>
    </dsp:sp>
    <dsp:sp modelId="{B1C5545A-E82D-43AD-8277-0BD4C4578B4B}">
      <dsp:nvSpPr>
        <dsp:cNvPr id="0" name=""/>
        <dsp:cNvSpPr/>
      </dsp:nvSpPr>
      <dsp:spPr>
        <a:xfrm>
          <a:off x="0" y="2081522"/>
          <a:ext cx="1602754" cy="160275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9D37D-8515-41FD-9F0E-2495A97C1DFF}">
      <dsp:nvSpPr>
        <dsp:cNvPr id="0" name=""/>
        <dsp:cNvSpPr/>
      </dsp:nvSpPr>
      <dsp:spPr>
        <a:xfrm rot="10800000">
          <a:off x="-2" y="4162711"/>
          <a:ext cx="11353804" cy="160275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770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3:Lời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giục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giã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vội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vàng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tận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hưởng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cuộc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en-US" sz="3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00686" y="4162711"/>
        <a:ext cx="10953116" cy="1602754"/>
      </dsp:txXfrm>
    </dsp:sp>
    <dsp:sp modelId="{EE13F25C-8608-4401-8E4B-832C7B4767D1}">
      <dsp:nvSpPr>
        <dsp:cNvPr id="0" name=""/>
        <dsp:cNvSpPr/>
      </dsp:nvSpPr>
      <dsp:spPr>
        <a:xfrm>
          <a:off x="0" y="4162711"/>
          <a:ext cx="1602754" cy="16027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78012-11E0-43A1-9EF1-FA5C452A9497}">
      <dsp:nvSpPr>
        <dsp:cNvPr id="0" name=""/>
        <dsp:cNvSpPr/>
      </dsp:nvSpPr>
      <dsp:spPr>
        <a:xfrm>
          <a:off x="1873725" y="554290"/>
          <a:ext cx="3692019" cy="369201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C0E9B-30CF-44D4-99DA-18568EA8EF42}">
      <dsp:nvSpPr>
        <dsp:cNvPr id="0" name=""/>
        <dsp:cNvSpPr/>
      </dsp:nvSpPr>
      <dsp:spPr>
        <a:xfrm>
          <a:off x="1873725" y="554290"/>
          <a:ext cx="3692019" cy="369201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40C4B-A4AD-4D57-87CE-3E1C9249925A}">
      <dsp:nvSpPr>
        <dsp:cNvPr id="0" name=""/>
        <dsp:cNvSpPr/>
      </dsp:nvSpPr>
      <dsp:spPr>
        <a:xfrm>
          <a:off x="1873725" y="554290"/>
          <a:ext cx="3692019" cy="3692019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10452-5A0E-4956-97EC-D728512428B5}">
      <dsp:nvSpPr>
        <dsp:cNvPr id="0" name=""/>
        <dsp:cNvSpPr/>
      </dsp:nvSpPr>
      <dsp:spPr>
        <a:xfrm>
          <a:off x="1873725" y="554290"/>
          <a:ext cx="3692019" cy="3692019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0338D-BEA8-4F2E-80CC-BD7E79E7BEC8}">
      <dsp:nvSpPr>
        <dsp:cNvPr id="0" name=""/>
        <dsp:cNvSpPr/>
      </dsp:nvSpPr>
      <dsp:spPr>
        <a:xfrm>
          <a:off x="2869237" y="1549803"/>
          <a:ext cx="1700993" cy="170099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b="1" kern="1200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xưa</a:t>
          </a:r>
          <a:r>
            <a:rPr lang="en-US" sz="3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3000" b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18342" y="1798908"/>
        <a:ext cx="1202783" cy="1202783"/>
      </dsp:txXfrm>
    </dsp:sp>
    <dsp:sp modelId="{E13047D4-0735-4A94-BD99-D725AE2B7A87}">
      <dsp:nvSpPr>
        <dsp:cNvPr id="0" name=""/>
        <dsp:cNvSpPr/>
      </dsp:nvSpPr>
      <dsp:spPr>
        <a:xfrm>
          <a:off x="2929607" y="1807"/>
          <a:ext cx="1580255" cy="1190695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Hạ</a:t>
          </a:r>
          <a:endParaRPr lang="en-US" sz="3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1030" y="176180"/>
        <a:ext cx="1117409" cy="841949"/>
      </dsp:txXfrm>
    </dsp:sp>
    <dsp:sp modelId="{C71CA9E4-B041-4372-88B2-93EF5D50FDAC}">
      <dsp:nvSpPr>
        <dsp:cNvPr id="0" name=""/>
        <dsp:cNvSpPr/>
      </dsp:nvSpPr>
      <dsp:spPr>
        <a:xfrm>
          <a:off x="4707098" y="1804952"/>
          <a:ext cx="1631562" cy="1190695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 </a:t>
          </a:r>
          <a:endParaRPr lang="en-US" sz="3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46035" y="1979325"/>
        <a:ext cx="1153688" cy="841949"/>
      </dsp:txXfrm>
    </dsp:sp>
    <dsp:sp modelId="{A214D985-6FDC-41CB-8458-37CE13D791AB}">
      <dsp:nvSpPr>
        <dsp:cNvPr id="0" name=""/>
        <dsp:cNvSpPr/>
      </dsp:nvSpPr>
      <dsp:spPr>
        <a:xfrm>
          <a:off x="2957731" y="3608096"/>
          <a:ext cx="1524007" cy="119069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Đông</a:t>
          </a:r>
          <a:endParaRPr lang="en-US" sz="3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0917" y="3782469"/>
        <a:ext cx="1077635" cy="841949"/>
      </dsp:txXfrm>
    </dsp:sp>
    <dsp:sp modelId="{847CBA53-46F7-498D-AF3A-4DB02F9F5847}">
      <dsp:nvSpPr>
        <dsp:cNvPr id="0" name=""/>
        <dsp:cNvSpPr/>
      </dsp:nvSpPr>
      <dsp:spPr>
        <a:xfrm>
          <a:off x="1128939" y="1804952"/>
          <a:ext cx="1575302" cy="119069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Xuân</a:t>
          </a:r>
          <a:endParaRPr lang="en-US" sz="3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9637" y="1979325"/>
        <a:ext cx="1113906" cy="841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95300" y="0"/>
            <a:ext cx="79248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9093" y="0"/>
            <a:ext cx="136208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87781" y="0"/>
            <a:ext cx="23733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83838" y="0"/>
            <a:ext cx="299243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3827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1029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24536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38684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847989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584960" y="0"/>
            <a:ext cx="9906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92480" y="3429000"/>
            <a:ext cx="168402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702594" y="4867275"/>
            <a:ext cx="833755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417797" y="5500689"/>
            <a:ext cx="179546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162810" y="5788025"/>
            <a:ext cx="35702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76500" y="4495801"/>
            <a:ext cx="4746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971800" y="3124200"/>
            <a:ext cx="802386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971800" y="5003322"/>
            <a:ext cx="802386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436702" y="1117600"/>
            <a:ext cx="2286000" cy="4953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A97DF7E-557D-494E-B966-BEDC255C767C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748839" y="4123849"/>
            <a:ext cx="3657600" cy="49942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23232" y="4929189"/>
            <a:ext cx="792480" cy="5175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A5BB929-8C1F-4B46-B054-6EB232980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05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BBABC9D-EE43-45A3-A7DE-B35D132ACB21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B2EC28E-70EB-432A-8BC3-F8A162A76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1793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9CFD7F1-84D5-470A-A5C6-5DA46CE380B7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B7489DE-326B-4716-A136-F61600398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4360" y="1600201"/>
            <a:ext cx="1069848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76E72E3-CB51-4FBE-971A-BD67CAECF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5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94360" y="1600200"/>
            <a:ext cx="970788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5152B07-CDF8-4B93-9B21-7F3FEE5FA4C7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CD10FED-1CA1-427F-878B-6BF18409C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95300" y="0"/>
            <a:ext cx="79248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9093" y="0"/>
            <a:ext cx="136208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87781" y="0"/>
            <a:ext cx="23733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83838" y="0"/>
            <a:ext cx="299243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3827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8872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1029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24536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38684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84960" y="0"/>
            <a:ext cx="9906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92480" y="3429000"/>
            <a:ext cx="168402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721168" y="4867275"/>
            <a:ext cx="835819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417797" y="5500689"/>
            <a:ext cx="179546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162810" y="5791200"/>
            <a:ext cx="35702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443480" y="4479926"/>
            <a:ext cx="47466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182735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895600"/>
            <a:ext cx="802386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5010150"/>
            <a:ext cx="802386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434638" y="1112838"/>
            <a:ext cx="2286000" cy="4953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39D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3FCCC6D-E2BA-4B75-B339-3A83B51EB710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748839" y="4120674"/>
            <a:ext cx="3657600" cy="499428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39D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41805" y="4929189"/>
            <a:ext cx="792480" cy="5175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B0FF7F3-617B-42B4-9C72-4348C3382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25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94360" y="1600200"/>
            <a:ext cx="475488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551322" y="1600200"/>
            <a:ext cx="475488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FA913F5-43D0-4C20-9CA9-79EFD3112F36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D7651DB-E60D-4527-8279-F11EA0BC6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2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3050"/>
            <a:ext cx="98069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94360" y="2362200"/>
            <a:ext cx="475488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683568" y="2362200"/>
            <a:ext cx="475488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94360" y="1569720"/>
            <a:ext cx="475488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646420" y="1569720"/>
            <a:ext cx="475488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94F0363-7D32-4976-BA7E-E0285869B419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884CB29-BD6C-4621-8D7F-4B537DE72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1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F11B771-8860-4152-BB44-2688A9A88620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51DA143-F0C1-4694-98D2-77ABA26B3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3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FDDF04D-BDD8-4E3D-BC5A-4581BECAB930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5EE38E6-4908-4344-82F3-F1872F877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3919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12292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050689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1168908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490960" y="0"/>
            <a:ext cx="39624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1159002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03548" y="5715001"/>
            <a:ext cx="714058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29809" y="3131820"/>
            <a:ext cx="6309360" cy="59436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855964" y="274320"/>
            <a:ext cx="198516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96240" y="274320"/>
            <a:ext cx="733044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70D6C36-E3E1-481F-B7F9-A32EB0603FDF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0FBC5FB-4F1E-4C1E-B947-44152CC92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38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3919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03548" y="5715001"/>
            <a:ext cx="714058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1168908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90960" y="0"/>
            <a:ext cx="39624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1159002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12292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8050689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01577" y="3131820"/>
            <a:ext cx="6309360" cy="59436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02386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95537" y="264795"/>
            <a:ext cx="19812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3E2A880-B848-4C3F-8B09-A0D350E77DDA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87E0FF1-D66E-4195-8F66-F200F7BC2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3919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94360" y="274638"/>
            <a:ext cx="970788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94360" y="1600201"/>
            <a:ext cx="970788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167463" y="1024255"/>
            <a:ext cx="2011362" cy="499428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/>
                <a:cs typeface="+mn-cs"/>
              </a:defRPr>
            </a:lvl1pPr>
          </a:lstStyle>
          <a:p>
            <a:pPr>
              <a:defRPr/>
            </a:pPr>
            <a:fld id="{56FCE7F8-1B67-42B3-A8B7-6F5E03CEB456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566752" y="3682206"/>
            <a:ext cx="3200400" cy="47466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906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4" name="Straight Connector 8"/>
          <p:cNvSpPr>
            <a:spLocks noChangeShapeType="1"/>
          </p:cNvSpPr>
          <p:nvPr/>
        </p:nvSpPr>
        <p:spPr bwMode="auto">
          <a:xfrm>
            <a:off x="1168908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90960" y="0"/>
            <a:ext cx="39624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6" name="Straight Connector 10"/>
          <p:cNvSpPr>
            <a:spLocks noChangeShapeType="1"/>
          </p:cNvSpPr>
          <p:nvPr/>
        </p:nvSpPr>
        <p:spPr bwMode="auto">
          <a:xfrm>
            <a:off x="1159002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03548" y="5715001"/>
            <a:ext cx="714058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8464" y="5734050"/>
            <a:ext cx="79248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Century Schoolbook"/>
                <a:cs typeface="+mn-cs"/>
              </a:defRPr>
            </a:lvl1pPr>
          </a:lstStyle>
          <a:p>
            <a:pPr>
              <a:defRPr/>
            </a:pPr>
            <a:fld id="{4BE4BA34-959A-4814-BE54-EDF228898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viet-nam-que-huong-toi.mid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94" y="6132513"/>
            <a:ext cx="7924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8345" y="848142"/>
            <a:ext cx="10980990" cy="2123658"/>
          </a:xfr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kern="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 Antiqua"/>
                <a:cs typeface="+mn-cs"/>
              </a:rPr>
              <a:t>VỘI VÀNG </a:t>
            </a:r>
            <a:r>
              <a:rPr lang="vi-VN" sz="9600" kern="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 Antiqua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kern="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Book Antiqua"/>
                <a:cs typeface="+mn-cs"/>
              </a:rPr>
              <a:t>                                           </a:t>
            </a:r>
            <a:r>
              <a:rPr lang="en-US" sz="3600" kern="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Book Antiqua"/>
                <a:cs typeface="+mn-cs"/>
              </a:rPr>
              <a:t>XUÂN DIỆU</a:t>
            </a:r>
            <a:endParaRPr lang="en-US" sz="3600" kern="0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Book Antiqu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8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TI\Desktop\HÌNH VỘI VÀNG\DSCF942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" y="381000"/>
            <a:ext cx="4569714" cy="5686425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ITI\Desktop\HÌNH VỘI VÀNG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81000"/>
            <a:ext cx="5181600" cy="5686425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TI\Desktop\HÌNH VỘI VÀNG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4267200" cy="5867400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ITI\Desktop\HÌNH VỘI VÀNG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4648200" cy="5943600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-76200" y="-30707"/>
            <a:ext cx="118872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4492" y="426493"/>
            <a:ext cx="23145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88493"/>
            <a:ext cx="2275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6500" y="1188493"/>
            <a:ext cx="4381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9281693"/>
              </p:ext>
            </p:extLst>
          </p:nvPr>
        </p:nvGraphicFramePr>
        <p:xfrm>
          <a:off x="228600" y="939800"/>
          <a:ext cx="11353800" cy="576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33107" y="228600"/>
            <a:ext cx="19159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" y="-1"/>
            <a:ext cx="11887200" cy="8565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57" y="205770"/>
            <a:ext cx="453310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II. ĐỌC HIỂU VĂN BẢN.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1" y="739170"/>
            <a:ext cx="7467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2362200"/>
            <a:ext cx="5943600" cy="3200400"/>
          </a:xfrm>
          <a:prstGeom prst="rect">
            <a:avLst/>
          </a:prstGeom>
          <a:solidFill>
            <a:srgbClr val="F2F9EB">
              <a:alpha val="57647"/>
            </a:srgbClr>
          </a:solidFill>
          <a:ln w="635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“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Cho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Cho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1" y="1714500"/>
            <a:ext cx="2971800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" y="0"/>
            <a:ext cx="11887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349" y="1600200"/>
            <a:ext cx="3557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0"/>
            <a:ext cx="50291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262" y="2857058"/>
            <a:ext cx="57743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1" y="3657600"/>
            <a:ext cx="9753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78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73"/>
            <a:ext cx="118872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94296" y="2895600"/>
            <a:ext cx="7620000" cy="3720110"/>
          </a:xfrm>
          <a:prstGeom prst="rect">
            <a:avLst/>
          </a:prstGeom>
          <a:solidFill>
            <a:schemeClr val="bg1">
              <a:alpha val="68000"/>
            </a:schemeClr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“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mi, 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570202"/>
            <a:ext cx="3817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7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0"/>
            <a:ext cx="118872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243840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- NT: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762000"/>
            <a:ext cx="251460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762000"/>
            <a:ext cx="8763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676400"/>
            <a:ext cx="1143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dìu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chóc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diễm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</p:spPr>
      </p:pic>
      <p:sp>
        <p:nvSpPr>
          <p:cNvPr id="7" name="Rectangle 6"/>
          <p:cNvSpPr/>
          <p:nvPr/>
        </p:nvSpPr>
        <p:spPr>
          <a:xfrm>
            <a:off x="228600" y="381000"/>
            <a:ext cx="11430000" cy="208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”.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743200"/>
            <a:ext cx="11277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”; 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”;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”;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”.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92" y="0"/>
            <a:ext cx="12094191" cy="723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3886040" cy="541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28600" y="76200"/>
            <a:ext cx="1211580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10" y="1828800"/>
            <a:ext cx="31790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1809750"/>
            <a:ext cx="2667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021" y="2362200"/>
            <a:ext cx="8204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háng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trừu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7296" y="3733800"/>
            <a:ext cx="77996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834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7229" y="848380"/>
            <a:ext cx="17711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8141" y="238780"/>
            <a:ext cx="364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TÌM HIỂU CHUNG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1413751"/>
            <a:ext cx="4722400" cy="538751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86985" y="859753"/>
            <a:ext cx="3018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(1916 -1985)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1734800" cy="1529687"/>
          </a:xfrm>
          <a:prstGeom prst="rect">
            <a:avLst/>
          </a:prstGeom>
          <a:solidFill>
            <a:srgbClr val="B8E08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→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6" y="0"/>
            <a:ext cx="11887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9413" y="136341"/>
            <a:ext cx="2430474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2995136"/>
            <a:ext cx="6324600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46719" y="3810000"/>
            <a:ext cx="69546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Sung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5257800"/>
            <a:ext cx="2157963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Nuối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6003741"/>
            <a:ext cx="9211176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09561" y="1371600"/>
            <a:ext cx="7640015" cy="1437269"/>
          </a:xfrm>
          <a:prstGeom prst="rect">
            <a:avLst/>
          </a:prstGeom>
          <a:solidFill>
            <a:schemeClr val="bg1"/>
          </a:solidFill>
          <a:ln w="635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0"/>
            <a:ext cx="15428068" cy="929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041" y="445063"/>
            <a:ext cx="8372359" cy="1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209" y="2036802"/>
            <a:ext cx="23743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9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6910" y="2362200"/>
            <a:ext cx="7319090" cy="4561820"/>
          </a:xfrm>
          <a:prstGeom prst="rect">
            <a:avLst/>
          </a:prstGeom>
          <a:solidFill>
            <a:schemeClr val="bg1"/>
          </a:solidFill>
          <a:ln w="635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</a:p>
          <a:p>
            <a:pPr algn="just"/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chật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endParaRPr lang="en-US" sz="3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4637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XD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6200" y="152400"/>
            <a:ext cx="11811000" cy="2286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32986281"/>
              </p:ext>
            </p:extLst>
          </p:nvPr>
        </p:nvGraphicFramePr>
        <p:xfrm>
          <a:off x="2438400" y="2057400"/>
          <a:ext cx="7467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438400"/>
            <a:ext cx="11057286" cy="1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399" y="3932872"/>
            <a:ext cx="7848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387444"/>
            <a:ext cx="1066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XD,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99147"/>
            <a:ext cx="10972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cuồng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58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9005"/>
            <a:ext cx="11201400" cy="1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XD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1665744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482405"/>
            <a:ext cx="11277600" cy="1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890736"/>
            <a:ext cx="5336717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39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054" y="10236"/>
            <a:ext cx="1370525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0" y="2438400"/>
            <a:ext cx="8458200" cy="3565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rớm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57200" y="609600"/>
            <a:ext cx="4724400" cy="1066800"/>
          </a:xfrm>
          <a:prstGeom prst="rect">
            <a:avLst/>
          </a:prstGeom>
          <a:solidFill>
            <a:schemeClr val="bg2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0236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04800" y="2514955"/>
            <a:ext cx="12191999" cy="4353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199" y="2630775"/>
            <a:ext cx="11582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304800" y="4923472"/>
            <a:ext cx="12191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thốt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nuối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40041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00" y="3200400"/>
            <a:ext cx="118745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51" y="-228600"/>
            <a:ext cx="12365323" cy="7086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286000"/>
            <a:ext cx="11466741" cy="1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XD,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khoảnh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nguời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76200" y="3697649"/>
            <a:ext cx="11606061" cy="277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khoảnh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→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158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11963400" cy="6887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2225219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“Mau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riết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thâu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no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0"/>
            <a:ext cx="78486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giục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19152"/>
            <a:ext cx="109956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VHVN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55" y="4146371"/>
            <a:ext cx="5228804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VN.  </a:t>
            </a:r>
          </a:p>
        </p:txBody>
      </p:sp>
    </p:spTree>
    <p:extLst>
      <p:ext uri="{BB962C8B-B14F-4D97-AF65-F5344CB8AC3E}">
        <p14:creationId xmlns:p14="http://schemas.microsoft.com/office/powerpoint/2010/main" val="28619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1887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815444"/>
            <a:ext cx="1112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“ta”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(Chu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362200"/>
            <a:ext cx="11125200" cy="416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níu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3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2" y="0"/>
            <a:ext cx="11887200" cy="746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533400"/>
            <a:ext cx="8022837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1371600"/>
            <a:ext cx="7438255" cy="139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XD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1383" y="2969662"/>
            <a:ext cx="1494320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5703" y="2969661"/>
            <a:ext cx="2169120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1383" y="3690878"/>
            <a:ext cx="73640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”., “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”.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6073170"/>
            <a:ext cx="84581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hẳng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52208" y="2971800"/>
            <a:ext cx="1029449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87200" cy="6887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133725"/>
            <a:ext cx="4267200" cy="3724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2057400"/>
            <a:ext cx="11811000" cy="1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XD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…..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7391400" cy="347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XD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mọng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0396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0"/>
            <a:ext cx="1135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cõi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cõi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XD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cõi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52400" y="2133600"/>
            <a:ext cx="11353800" cy="45720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uổng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054" y="10236"/>
            <a:ext cx="1370525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0" y="2352319"/>
            <a:ext cx="6248400" cy="3565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hiu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hiu</a:t>
            </a:r>
            <a:r>
              <a:rPr lang="en-US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5922"/>
            <a:ext cx="11887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1498189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1" i="1" dirty="0"/>
              <a:t>Yêu là chết ở trong lòng một ít</a:t>
            </a:r>
            <a:br>
              <a:rPr lang="vi-VN" sz="3000" b="1" i="1" dirty="0"/>
            </a:br>
            <a:r>
              <a:rPr lang="vi-VN" sz="3000" b="1" i="1" dirty="0"/>
              <a:t>Vì mấy khi yêu mà chắc được yêu</a:t>
            </a:r>
            <a:br>
              <a:rPr lang="vi-VN" sz="3000" b="1" i="1" dirty="0"/>
            </a:br>
            <a:r>
              <a:rPr lang="vi-VN" sz="3000" b="1" i="1" dirty="0"/>
              <a:t>Cho rất nhiều, song nhận chẳng bao nhiêu</a:t>
            </a:r>
            <a:br>
              <a:rPr lang="vi-VN" sz="3000" b="1" i="1" dirty="0"/>
            </a:br>
            <a:r>
              <a:rPr lang="vi-VN" sz="3000" b="1" i="1" dirty="0"/>
              <a:t>Người ta phụ, hoặc thờ ơ, chẳng biết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20412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1963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2228195"/>
            <a:ext cx="8001000" cy="416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1" i="1" dirty="0">
                <a:latin typeface="Times New Roman" pitchFamily="18" charset="0"/>
                <a:cs typeface="Times New Roman" pitchFamily="18" charset="0"/>
              </a:rPr>
              <a:t>Bữa nay lạnh, mặt trời đi ngủ sớm;</a:t>
            </a:r>
            <a:br>
              <a:rPr lang="vi-VN" sz="3000" b="1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3000" b="1" i="1" dirty="0">
                <a:latin typeface="Times New Roman" pitchFamily="18" charset="0"/>
                <a:cs typeface="Times New Roman" pitchFamily="18" charset="0"/>
              </a:rPr>
              <a:t>Anh nhớ em, em hỡi! Anh nhớ em.</a:t>
            </a:r>
            <a:br>
              <a:rPr lang="vi-VN" sz="30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>
              <a:lnSpc>
                <a:spcPct val="150000"/>
              </a:lnSpc>
            </a:pP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vi-VN" sz="3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000" b="1" i="1" dirty="0">
                <a:latin typeface="Times New Roman" pitchFamily="18" charset="0"/>
                <a:cs typeface="Times New Roman" pitchFamily="18" charset="0"/>
              </a:rPr>
            </a:b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TI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67397"/>
            <a:ext cx="7543800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1" i="1" dirty="0"/>
              <a:t>Anh không xứng là biển xanh</a:t>
            </a:r>
            <a:br>
              <a:rPr lang="vi-VN" sz="3000" b="1" i="1" dirty="0"/>
            </a:br>
            <a:r>
              <a:rPr lang="vi-VN" sz="3000" b="1" i="1" dirty="0"/>
              <a:t>Nhưng anh muốn em là bờ cát trắng</a:t>
            </a:r>
            <a:br>
              <a:rPr lang="vi-VN" sz="3000" b="1" i="1" dirty="0"/>
            </a:br>
            <a:r>
              <a:rPr lang="vi-VN" sz="3000" b="1" i="1" dirty="0"/>
              <a:t>Bờ cát dài phẳng lặng</a:t>
            </a:r>
            <a:br>
              <a:rPr lang="vi-VN" sz="3000" b="1" i="1" dirty="0"/>
            </a:br>
            <a:r>
              <a:rPr lang="vi-VN" sz="3000" b="1" i="1" dirty="0"/>
              <a:t>Soi ánh nắng pha lê...</a:t>
            </a:r>
            <a:br>
              <a:rPr lang="vi-VN" sz="3000" b="1" i="1" dirty="0"/>
            </a:br>
            <a:r>
              <a:rPr lang="vi-VN" sz="3000" b="1" i="1" dirty="0"/>
              <a:t/>
            </a:r>
            <a:br>
              <a:rPr lang="vi-VN" sz="3000" b="1" i="1" dirty="0"/>
            </a:br>
            <a:r>
              <a:rPr lang="vi-VN" sz="3000" b="1" i="1" dirty="0"/>
              <a:t>Bờ đẹp đẽ cát vàng</a:t>
            </a:r>
            <a:br>
              <a:rPr lang="vi-VN" sz="3000" b="1" i="1" dirty="0"/>
            </a:br>
            <a:r>
              <a:rPr lang="vi-VN" sz="3000" b="1" i="1" dirty="0"/>
              <a:t>- Thoai thoải hàng thông đứng</a:t>
            </a:r>
            <a:br>
              <a:rPr lang="vi-VN" sz="3000" b="1" i="1" dirty="0"/>
            </a:br>
            <a:r>
              <a:rPr lang="vi-VN" sz="3000" b="1" i="1" dirty="0"/>
              <a:t>Như lặng lẽ mơ màng</a:t>
            </a:r>
            <a:br>
              <a:rPr lang="vi-VN" sz="3000" b="1" i="1" dirty="0"/>
            </a:br>
            <a:r>
              <a:rPr lang="vi-VN" sz="3000" b="1" i="1" dirty="0"/>
              <a:t>Suốt ngàn năm bên sóng...</a:t>
            </a:r>
            <a:br>
              <a:rPr lang="vi-VN" sz="3000" b="1" i="1" dirty="0"/>
            </a:br>
            <a:r>
              <a:rPr lang="vi-VN" sz="3000" b="1" i="1" dirty="0"/>
              <a:t/>
            </a:r>
            <a:br>
              <a:rPr lang="vi-VN" sz="3000" b="1" i="1" dirty="0"/>
            </a:br>
            <a:endParaRPr lang="en-US" sz="3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7543800" y="3767078"/>
            <a:ext cx="472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1" i="1" dirty="0"/>
              <a:t>Đã hôn rồi, hôn lại</a:t>
            </a:r>
            <a:br>
              <a:rPr lang="vi-VN" sz="3000" b="1" i="1" dirty="0"/>
            </a:br>
            <a:r>
              <a:rPr lang="vi-VN" sz="3000" b="1" i="1" dirty="0"/>
              <a:t>Cho đến mãi muôn đời</a:t>
            </a:r>
            <a:br>
              <a:rPr lang="vi-VN" sz="3000" b="1" i="1" dirty="0"/>
            </a:br>
            <a:r>
              <a:rPr lang="vi-VN" sz="3000" b="1" i="1" dirty="0"/>
              <a:t>Đến tan cả đất trời</a:t>
            </a:r>
            <a:br>
              <a:rPr lang="vi-VN" sz="3000" b="1" i="1" dirty="0"/>
            </a:br>
            <a:r>
              <a:rPr lang="vi-VN" sz="3000" b="1" i="1" dirty="0"/>
              <a:t>Anh mới thôi dào dạt</a:t>
            </a:r>
            <a:r>
              <a:rPr lang="vi-VN" sz="3000" b="1" i="1" dirty="0" smtClean="0"/>
              <a:t>...</a:t>
            </a:r>
            <a:endParaRPr lang="en-US" sz="3000" b="1" i="1" dirty="0"/>
          </a:p>
        </p:txBody>
      </p:sp>
      <p:sp>
        <p:nvSpPr>
          <p:cNvPr id="2" name="Rectangle 1"/>
          <p:cNvSpPr/>
          <p:nvPr/>
        </p:nvSpPr>
        <p:spPr>
          <a:xfrm>
            <a:off x="7620000" y="1524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1" i="1" dirty="0"/>
              <a:t>Anh xin làm sóng biếc</a:t>
            </a:r>
            <a:br>
              <a:rPr lang="vi-VN" sz="3000" b="1" i="1" dirty="0"/>
            </a:br>
            <a:r>
              <a:rPr lang="vi-VN" sz="3000" b="1" i="1" dirty="0"/>
              <a:t>Hôn mãi cát vàng em</a:t>
            </a:r>
            <a:br>
              <a:rPr lang="vi-VN" sz="3000" b="1" i="1" dirty="0"/>
            </a:br>
            <a:r>
              <a:rPr lang="vi-VN" sz="3000" b="1" i="1" dirty="0"/>
              <a:t>Hôn thật khẽ, thật êm</a:t>
            </a:r>
            <a:br>
              <a:rPr lang="vi-VN" sz="3000" b="1" i="1" dirty="0"/>
            </a:br>
            <a:r>
              <a:rPr lang="vi-VN" sz="3000" b="1" i="1" dirty="0"/>
              <a:t>Hôn êm đềm mãi </a:t>
            </a:r>
            <a:r>
              <a:rPr lang="vi-VN" sz="3000" b="1" i="1" dirty="0" smtClean="0"/>
              <a:t>mãi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8615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95600"/>
            <a:ext cx="7620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TI\Desktop\HÌNH VỘI VÀNG\22469995._UY630_SR1200,63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t="114" r="31731" b="-114"/>
          <a:stretch/>
        </p:blipFill>
        <p:spPr bwMode="auto">
          <a:xfrm>
            <a:off x="381000" y="457057"/>
            <a:ext cx="5029200" cy="6000749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ITI\Desktop\HÌNH VỘI VÀNG\tải xuố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2" t="15886" r="2032" b="793"/>
          <a:stretch/>
        </p:blipFill>
        <p:spPr bwMode="auto">
          <a:xfrm>
            <a:off x="5791200" y="457058"/>
            <a:ext cx="5372100" cy="6000748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1940</Words>
  <Application>Microsoft Office PowerPoint</Application>
  <PresentationFormat>Custom</PresentationFormat>
  <Paragraphs>152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VỘI VÀNG                                              XUÂN DIỆU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VỘI VÀNG                                              XUÂN DIỆU</dc:title>
  <dc:creator>TITI</dc:creator>
  <cp:lastModifiedBy>TITI</cp:lastModifiedBy>
  <cp:revision>173</cp:revision>
  <dcterms:created xsi:type="dcterms:W3CDTF">2020-04-21T15:06:27Z</dcterms:created>
  <dcterms:modified xsi:type="dcterms:W3CDTF">2021-03-11T06:28:59Z</dcterms:modified>
</cp:coreProperties>
</file>